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1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0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824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7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35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83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2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8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8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7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8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0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DD14-94DD-46E4-BABF-55890C3884F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3820C8-EB17-4244-AEBD-318EC17A5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NHD RESEARCH </a:t>
            </a:r>
            <a:br>
              <a:rPr lang="en-US" b="1" dirty="0" smtClean="0"/>
            </a:br>
            <a:r>
              <a:rPr lang="en-US" b="1" dirty="0" smtClean="0"/>
              <a:t>AND WRITING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9207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64695"/>
            <a:ext cx="8596668" cy="557666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PARAGRAPHS:</a:t>
            </a:r>
          </a:p>
          <a:p>
            <a:r>
              <a:rPr lang="en-US" sz="4000" dirty="0" smtClean="0"/>
              <a:t>I. INTRODUCTION</a:t>
            </a:r>
          </a:p>
          <a:p>
            <a:pPr lvl="1"/>
            <a:r>
              <a:rPr lang="en-US" sz="3800" dirty="0" smtClean="0">
                <a:solidFill>
                  <a:srgbClr val="FF0000"/>
                </a:solidFill>
              </a:rPr>
              <a:t>WHO</a:t>
            </a:r>
          </a:p>
          <a:p>
            <a:pPr lvl="1"/>
            <a:r>
              <a:rPr lang="en-US" sz="3800" dirty="0" smtClean="0">
                <a:solidFill>
                  <a:srgbClr val="FF0000"/>
                </a:solidFill>
              </a:rPr>
              <a:t>WHAT</a:t>
            </a:r>
          </a:p>
          <a:p>
            <a:pPr lvl="1"/>
            <a:r>
              <a:rPr lang="en-US" sz="3800" dirty="0" smtClean="0">
                <a:solidFill>
                  <a:srgbClr val="FF0000"/>
                </a:solidFill>
              </a:rPr>
              <a:t>WHEN</a:t>
            </a:r>
          </a:p>
          <a:p>
            <a:pPr lvl="1"/>
            <a:r>
              <a:rPr lang="en-US" sz="3800" dirty="0" smtClean="0">
                <a:solidFill>
                  <a:srgbClr val="FF0000"/>
                </a:solidFill>
              </a:rPr>
              <a:t>WHERE</a:t>
            </a:r>
          </a:p>
          <a:p>
            <a:pPr lvl="1"/>
            <a:r>
              <a:rPr lang="en-US" sz="3800" dirty="0" smtClean="0">
                <a:solidFill>
                  <a:srgbClr val="FF0000"/>
                </a:solidFill>
              </a:rPr>
              <a:t>WHY</a:t>
            </a:r>
          </a:p>
          <a:p>
            <a:pPr lvl="1"/>
            <a:r>
              <a:rPr lang="en-US" sz="3800" dirty="0" smtClean="0">
                <a:solidFill>
                  <a:srgbClr val="FF0000"/>
                </a:solidFill>
              </a:rPr>
              <a:t>HOW</a:t>
            </a:r>
            <a:endParaRPr lang="en-US" sz="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07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25" y="271828"/>
            <a:ext cx="8596668" cy="5634297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II. How did your event </a:t>
            </a:r>
            <a:r>
              <a:rPr lang="en-US" sz="4000" u="sng" dirty="0" smtClean="0">
                <a:solidFill>
                  <a:srgbClr val="FF0000"/>
                </a:solidFill>
              </a:rPr>
              <a:t>change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u="sng" dirty="0" smtClean="0">
                <a:solidFill>
                  <a:schemeClr val="tx1"/>
                </a:solidFill>
              </a:rPr>
              <a:t>history?</a:t>
            </a:r>
          </a:p>
          <a:p>
            <a:endParaRPr lang="en-US" sz="4000" u="sng" dirty="0">
              <a:solidFill>
                <a:schemeClr val="tx1"/>
              </a:solidFill>
            </a:endParaRPr>
          </a:p>
          <a:p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26577337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79685"/>
            <a:ext cx="8596668" cy="556167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How did your event </a:t>
            </a:r>
            <a:r>
              <a:rPr lang="en-US" sz="4000" u="sng" dirty="0" smtClean="0"/>
              <a:t>affect </a:t>
            </a:r>
            <a:r>
              <a:rPr lang="en-US" sz="4000" dirty="0" smtClean="0"/>
              <a:t>our </a:t>
            </a:r>
            <a:r>
              <a:rPr lang="en-US" sz="4000" u="sng" dirty="0" smtClean="0"/>
              <a:t>country</a:t>
            </a:r>
            <a:r>
              <a:rPr lang="en-US" sz="4000" dirty="0" smtClean="0"/>
              <a:t>?</a:t>
            </a:r>
          </a:p>
          <a:p>
            <a:endParaRPr lang="en-US" sz="4000" dirty="0"/>
          </a:p>
          <a:p>
            <a:r>
              <a:rPr lang="en-US" sz="4000" dirty="0" smtClean="0"/>
              <a:t>How did it affect our </a:t>
            </a:r>
            <a:r>
              <a:rPr lang="en-US" sz="4000" u="sng" dirty="0" smtClean="0"/>
              <a:t>world?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676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4813"/>
            <a:ext cx="8596668" cy="575654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*</a:t>
            </a:r>
            <a:r>
              <a:rPr lang="en-US" sz="4000" u="sng" dirty="0" smtClean="0"/>
              <a:t>CONFLICT</a:t>
            </a:r>
            <a:r>
              <a:rPr lang="en-US" sz="4000" dirty="0" smtClean="0"/>
              <a:t>: Between who?</a:t>
            </a:r>
          </a:p>
          <a:p>
            <a:endParaRPr lang="en-US" sz="6000" u="sng" dirty="0"/>
          </a:p>
        </p:txBody>
      </p:sp>
    </p:spTree>
    <p:extLst>
      <p:ext uri="{BB962C8B-B14F-4D97-AF65-F5344CB8AC3E}">
        <p14:creationId xmlns:p14="http://schemas.microsoft.com/office/powerpoint/2010/main" val="1228833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89745"/>
            <a:ext cx="8596668" cy="565161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*</a:t>
            </a:r>
            <a:r>
              <a:rPr lang="en-US" sz="4000" u="sng" dirty="0" smtClean="0"/>
              <a:t>COMPROMISE</a:t>
            </a:r>
            <a:r>
              <a:rPr lang="en-US" sz="4000" dirty="0" smtClean="0"/>
              <a:t>: How was it resolved?</a:t>
            </a:r>
            <a:endParaRPr lang="en-US" sz="6000" u="sng" dirty="0"/>
          </a:p>
        </p:txBody>
      </p:sp>
    </p:spTree>
    <p:extLst>
      <p:ext uri="{BB962C8B-B14F-4D97-AF65-F5344CB8AC3E}">
        <p14:creationId xmlns:p14="http://schemas.microsoft.com/office/powerpoint/2010/main" val="419487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51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NHD RESEARCH  AND WRITING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NHD RESEARCH  AND WRITING</dc:title>
  <dc:creator>Jules D. Frapart</dc:creator>
  <cp:lastModifiedBy>Jules</cp:lastModifiedBy>
  <cp:revision>5</cp:revision>
  <dcterms:created xsi:type="dcterms:W3CDTF">2017-09-19T12:19:46Z</dcterms:created>
  <dcterms:modified xsi:type="dcterms:W3CDTF">2017-09-19T12:37:39Z</dcterms:modified>
</cp:coreProperties>
</file>